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28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2" algn="l" defTabSz="91428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3" algn="l" defTabSz="91428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4" algn="l" defTabSz="91428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66" algn="l" defTabSz="91428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08" algn="l" defTabSz="91428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48" algn="l" defTabSz="91428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990" algn="l" defTabSz="91428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32" algn="l" defTabSz="91428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AFF"/>
    <a:srgbClr val="FFA4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 snapToObjects="1">
      <p:cViewPr>
        <p:scale>
          <a:sx n="141" d="100"/>
          <a:sy n="141" d="100"/>
        </p:scale>
        <p:origin x="-12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4BD022-F5A7-7E41-ACB9-C7106678AAAD}" type="datetimeFigureOut">
              <a:rPr lang="en-US" smtClean="0"/>
              <a:t>5/1/17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A43027-044C-7144-B3B0-A03A70B7E6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6733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A43027-044C-7144-B3B0-A03A70B7E65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58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DFE2B-29B0-E849-8FF8-E4FCD7CE797E}" type="datetimeFigureOut">
              <a:rPr lang="en-US" smtClean="0"/>
              <a:t>5/1/17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6B7B12-805C-554A-8CB7-8E7051213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05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tiff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5283" y="3096846"/>
            <a:ext cx="5301436" cy="65779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985854" y="3283694"/>
            <a:ext cx="481222" cy="18697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615"/>
              <a:t>  RSGAN  </a:t>
            </a:r>
            <a:endParaRPr lang="en-US" sz="615" dirty="0"/>
          </a:p>
        </p:txBody>
      </p:sp>
      <p:sp>
        <p:nvSpPr>
          <p:cNvPr id="6" name="TextBox 5"/>
          <p:cNvSpPr txBox="1"/>
          <p:nvPr/>
        </p:nvSpPr>
        <p:spPr>
          <a:xfrm>
            <a:off x="3574948" y="3747199"/>
            <a:ext cx="1072731" cy="313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18" dirty="0">
                <a:solidFill>
                  <a:srgbClr val="FF0000"/>
                </a:solidFill>
              </a:rPr>
              <a:t>pre-condition</a:t>
            </a:r>
            <a:br>
              <a:rPr lang="en-US" sz="718" dirty="0">
                <a:solidFill>
                  <a:srgbClr val="FF0000"/>
                </a:solidFill>
              </a:rPr>
            </a:br>
            <a:r>
              <a:rPr lang="en-US" sz="718" dirty="0">
                <a:solidFill>
                  <a:srgbClr val="FF0000"/>
                </a:solidFill>
              </a:rPr>
              <a:t>(sentence descriptions)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14367" y="3809883"/>
            <a:ext cx="832280" cy="2028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18">
                <a:solidFill>
                  <a:srgbClr val="FF0000"/>
                </a:solidFill>
              </a:rPr>
              <a:t>Generated video </a:t>
            </a:r>
            <a:endParaRPr lang="en-US" sz="718" dirty="0">
              <a:solidFill>
                <a:srgbClr val="FF0000"/>
              </a:solidFill>
            </a:endParaRPr>
          </a:p>
        </p:txBody>
      </p:sp>
      <p:sp>
        <p:nvSpPr>
          <p:cNvPr id="8" name="Left Brace 7"/>
          <p:cNvSpPr/>
          <p:nvPr/>
        </p:nvSpPr>
        <p:spPr>
          <a:xfrm rot="16200000">
            <a:off x="4015333" y="3031781"/>
            <a:ext cx="181777" cy="1151134"/>
          </a:xfrm>
          <a:prstGeom prst="leftBrac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23"/>
          </a:p>
        </p:txBody>
      </p:sp>
    </p:spTree>
    <p:extLst>
      <p:ext uri="{BB962C8B-B14F-4D97-AF65-F5344CB8AC3E}">
        <p14:creationId xmlns:p14="http://schemas.microsoft.com/office/powerpoint/2010/main" val="107720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906" y="1905843"/>
            <a:ext cx="3846612" cy="232972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524" y="3390400"/>
            <a:ext cx="2526974" cy="8451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704" y="4310528"/>
            <a:ext cx="2587451" cy="1409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92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5200947" y="1842316"/>
            <a:ext cx="595458" cy="223296"/>
          </a:xfrm>
          <a:prstGeom prst="roundRect">
            <a:avLst/>
          </a:prstGeom>
          <a:solidFill>
            <a:srgbClr val="00BA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RSGAN-1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192316" y="1842316"/>
            <a:ext cx="595458" cy="223296"/>
          </a:xfrm>
          <a:prstGeom prst="roundRect">
            <a:avLst/>
          </a:prstGeom>
          <a:solidFill>
            <a:srgbClr val="00BA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RSGAN-1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174942" y="1840688"/>
            <a:ext cx="595458" cy="223296"/>
          </a:xfrm>
          <a:prstGeom prst="roundRect">
            <a:avLst/>
          </a:prstGeom>
          <a:solidFill>
            <a:srgbClr val="00BA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/>
              <a:t>RSGAN-1</a:t>
            </a:r>
          </a:p>
        </p:txBody>
      </p:sp>
      <p:sp>
        <p:nvSpPr>
          <p:cNvPr id="6" name="Rectangle 5"/>
          <p:cNvSpPr/>
          <p:nvPr/>
        </p:nvSpPr>
        <p:spPr>
          <a:xfrm>
            <a:off x="5275148" y="1544583"/>
            <a:ext cx="458225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64 × 64</a:t>
            </a:r>
          </a:p>
        </p:txBody>
      </p:sp>
      <p:sp>
        <p:nvSpPr>
          <p:cNvPr id="7" name="Rectangle 6"/>
          <p:cNvSpPr/>
          <p:nvPr/>
        </p:nvSpPr>
        <p:spPr>
          <a:xfrm>
            <a:off x="6262305" y="1544583"/>
            <a:ext cx="458225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64 × 64</a:t>
            </a:r>
          </a:p>
        </p:txBody>
      </p:sp>
      <p:sp>
        <p:nvSpPr>
          <p:cNvPr id="8" name="Rectangle 7"/>
          <p:cNvSpPr/>
          <p:nvPr/>
        </p:nvSpPr>
        <p:spPr>
          <a:xfrm>
            <a:off x="7243558" y="1544583"/>
            <a:ext cx="458225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64 × 64</a:t>
            </a:r>
          </a:p>
        </p:txBody>
      </p:sp>
      <p:cxnSp>
        <p:nvCxnSpPr>
          <p:cNvPr id="10" name="Straight Arrow Connector 9"/>
          <p:cNvCxnSpPr>
            <a:stCxn id="3" idx="0"/>
            <a:endCxn id="6" idx="2"/>
          </p:cNvCxnSpPr>
          <p:nvPr/>
        </p:nvCxnSpPr>
        <p:spPr>
          <a:xfrm flipV="1">
            <a:off x="5498677" y="1730666"/>
            <a:ext cx="5584" cy="111651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0"/>
            <a:endCxn id="7" idx="2"/>
          </p:cNvCxnSpPr>
          <p:nvPr/>
        </p:nvCxnSpPr>
        <p:spPr>
          <a:xfrm flipV="1">
            <a:off x="6490045" y="1730665"/>
            <a:ext cx="1373" cy="111650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0"/>
            <a:endCxn id="8" idx="2"/>
          </p:cNvCxnSpPr>
          <p:nvPr/>
        </p:nvCxnSpPr>
        <p:spPr>
          <a:xfrm flipV="1">
            <a:off x="7472671" y="1730664"/>
            <a:ext cx="0" cy="110023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5200947" y="1018331"/>
            <a:ext cx="595458" cy="223296"/>
          </a:xfrm>
          <a:prstGeom prst="roundRect">
            <a:avLst/>
          </a:prstGeom>
          <a:solidFill>
            <a:srgbClr val="FFA4E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193689" y="1019959"/>
            <a:ext cx="595458" cy="223296"/>
          </a:xfrm>
          <a:prstGeom prst="roundRect">
            <a:avLst/>
          </a:prstGeom>
          <a:solidFill>
            <a:srgbClr val="FFA4E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RSGAN-2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174942" y="1018331"/>
            <a:ext cx="595458" cy="223296"/>
          </a:xfrm>
          <a:prstGeom prst="roundRect">
            <a:avLst/>
          </a:prstGeom>
          <a:solidFill>
            <a:srgbClr val="FFA4E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RSGAN-2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169357" y="671634"/>
            <a:ext cx="606627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256 × 256</a:t>
            </a:r>
          </a:p>
        </p:txBody>
      </p:sp>
      <p:cxnSp>
        <p:nvCxnSpPr>
          <p:cNvPr id="25" name="Straight Arrow Connector 24"/>
          <p:cNvCxnSpPr>
            <a:stCxn id="19" idx="0"/>
            <a:endCxn id="41" idx="2"/>
          </p:cNvCxnSpPr>
          <p:nvPr/>
        </p:nvCxnSpPr>
        <p:spPr>
          <a:xfrm flipV="1">
            <a:off x="5498676" y="859809"/>
            <a:ext cx="5585" cy="158522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1" idx="0"/>
            <a:endCxn id="24" idx="2"/>
          </p:cNvCxnSpPr>
          <p:nvPr/>
        </p:nvCxnSpPr>
        <p:spPr>
          <a:xfrm flipV="1">
            <a:off x="7472671" y="857715"/>
            <a:ext cx="0" cy="160616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0" idx="0"/>
            <a:endCxn id="42" idx="2"/>
          </p:cNvCxnSpPr>
          <p:nvPr/>
        </p:nvCxnSpPr>
        <p:spPr>
          <a:xfrm flipV="1">
            <a:off x="6491418" y="857715"/>
            <a:ext cx="0" cy="162244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850" y="131304"/>
            <a:ext cx="924821" cy="527538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5200947" y="673728"/>
            <a:ext cx="606627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256 × 256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188104" y="671634"/>
            <a:ext cx="606627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256 × 256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592" y="127117"/>
            <a:ext cx="924821" cy="527538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334" y="131304"/>
            <a:ext cx="924821" cy="527538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stCxn id="19" idx="3"/>
            <a:endCxn id="20" idx="1"/>
          </p:cNvCxnSpPr>
          <p:nvPr/>
        </p:nvCxnSpPr>
        <p:spPr>
          <a:xfrm>
            <a:off x="5796405" y="1129979"/>
            <a:ext cx="397284" cy="1628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20" idx="3"/>
            <a:endCxn id="21" idx="1"/>
          </p:cNvCxnSpPr>
          <p:nvPr/>
        </p:nvCxnSpPr>
        <p:spPr>
          <a:xfrm flipV="1">
            <a:off x="6789147" y="1129979"/>
            <a:ext cx="385795" cy="1628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3" idx="3"/>
            <a:endCxn id="4" idx="1"/>
          </p:cNvCxnSpPr>
          <p:nvPr/>
        </p:nvCxnSpPr>
        <p:spPr>
          <a:xfrm flipV="1">
            <a:off x="5796407" y="1953964"/>
            <a:ext cx="395910" cy="1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4" idx="3"/>
            <a:endCxn id="5" idx="1"/>
          </p:cNvCxnSpPr>
          <p:nvPr/>
        </p:nvCxnSpPr>
        <p:spPr>
          <a:xfrm flipV="1">
            <a:off x="6787775" y="1952335"/>
            <a:ext cx="387168" cy="1628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6" idx="0"/>
            <a:endCxn id="19" idx="2"/>
          </p:cNvCxnSpPr>
          <p:nvPr/>
        </p:nvCxnSpPr>
        <p:spPr>
          <a:xfrm flipH="1" flipV="1">
            <a:off x="5498676" y="1241627"/>
            <a:ext cx="5585" cy="302956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7" idx="0"/>
            <a:endCxn id="20" idx="2"/>
          </p:cNvCxnSpPr>
          <p:nvPr/>
        </p:nvCxnSpPr>
        <p:spPr>
          <a:xfrm flipV="1">
            <a:off x="6491418" y="1243255"/>
            <a:ext cx="0" cy="301328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" idx="0"/>
            <a:endCxn id="21" idx="2"/>
          </p:cNvCxnSpPr>
          <p:nvPr/>
        </p:nvCxnSpPr>
        <p:spPr>
          <a:xfrm flipV="1">
            <a:off x="7472671" y="1241627"/>
            <a:ext cx="0" cy="302956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5354914" y="2412831"/>
            <a:ext cx="280846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Z</a:t>
            </a:r>
            <a:r>
              <a:rPr lang="en-US" sz="923" baseline="-25000" dirty="0"/>
              <a:t>1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6346028" y="2420256"/>
            <a:ext cx="280846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Z</a:t>
            </a:r>
            <a:r>
              <a:rPr lang="en-US" sz="923" baseline="-25000" dirty="0"/>
              <a:t>2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7323323" y="2420256"/>
            <a:ext cx="280846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Z</a:t>
            </a:r>
            <a:r>
              <a:rPr lang="en-US" sz="923" baseline="-25000" dirty="0"/>
              <a:t>3</a:t>
            </a:r>
          </a:p>
        </p:txBody>
      </p:sp>
      <p:cxnSp>
        <p:nvCxnSpPr>
          <p:cNvPr id="98" name="Straight Arrow Connector 97"/>
          <p:cNvCxnSpPr>
            <a:stCxn id="93" idx="0"/>
            <a:endCxn id="3" idx="2"/>
          </p:cNvCxnSpPr>
          <p:nvPr/>
        </p:nvCxnSpPr>
        <p:spPr>
          <a:xfrm flipV="1">
            <a:off x="5495337" y="2065612"/>
            <a:ext cx="3339" cy="347219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94" idx="0"/>
            <a:endCxn id="4" idx="2"/>
          </p:cNvCxnSpPr>
          <p:nvPr/>
        </p:nvCxnSpPr>
        <p:spPr>
          <a:xfrm flipV="1">
            <a:off x="6486451" y="2065612"/>
            <a:ext cx="3594" cy="354644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stCxn id="97" idx="0"/>
            <a:endCxn id="5" idx="2"/>
          </p:cNvCxnSpPr>
          <p:nvPr/>
        </p:nvCxnSpPr>
        <p:spPr>
          <a:xfrm flipV="1">
            <a:off x="7463746" y="2063984"/>
            <a:ext cx="8925" cy="356272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H="1" flipV="1">
            <a:off x="5336742" y="1232574"/>
            <a:ext cx="3720" cy="217364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Elbow Connector 114"/>
          <p:cNvCxnSpPr/>
          <p:nvPr/>
        </p:nvCxnSpPr>
        <p:spPr>
          <a:xfrm flipV="1">
            <a:off x="4879033" y="2055398"/>
            <a:ext cx="2428341" cy="274449"/>
          </a:xfrm>
          <a:prstGeom prst="bentConnector3">
            <a:avLst>
              <a:gd name="adj1" fmla="val 99959"/>
            </a:avLst>
          </a:prstGeom>
          <a:ln w="25400">
            <a:solidFill>
              <a:srgbClr val="FFC000"/>
            </a:solidFill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/>
          <p:nvPr/>
        </p:nvCxnSpPr>
        <p:spPr>
          <a:xfrm flipV="1">
            <a:off x="6330412" y="2061887"/>
            <a:ext cx="0" cy="267958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 flipV="1">
            <a:off x="5345795" y="2056557"/>
            <a:ext cx="0" cy="267958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Elbow Connector 121"/>
          <p:cNvCxnSpPr/>
          <p:nvPr/>
        </p:nvCxnSpPr>
        <p:spPr>
          <a:xfrm rot="16200000" flipH="1">
            <a:off x="4330095" y="1777186"/>
            <a:ext cx="874577" cy="230739"/>
          </a:xfrm>
          <a:prstGeom prst="bentConnector3">
            <a:avLst>
              <a:gd name="adj1" fmla="val -213"/>
            </a:avLst>
          </a:prstGeom>
          <a:ln w="25400">
            <a:solidFill>
              <a:srgbClr val="FFC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3885592" y="1856978"/>
            <a:ext cx="537327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Stage 1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3885592" y="964013"/>
            <a:ext cx="537327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Stage 2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2958104" y="1355618"/>
            <a:ext cx="1705916" cy="36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23" dirty="0"/>
              <a:t>The men are playing ice-hockey</a:t>
            </a:r>
          </a:p>
          <a:p>
            <a:pPr algn="ctr"/>
            <a:r>
              <a:rPr lang="en-US" sz="820" dirty="0"/>
              <a:t>(pre-condition)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085937" y="212600"/>
            <a:ext cx="303288" cy="2506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46" b="1" dirty="0"/>
              <a:t>⋯</a:t>
            </a:r>
          </a:p>
          <a:p>
            <a:r>
              <a:rPr lang="en-US" sz="1846" b="1" dirty="0"/>
              <a:t>⋯</a:t>
            </a:r>
          </a:p>
          <a:p>
            <a:r>
              <a:rPr lang="en-US" sz="1846" b="1" dirty="0"/>
              <a:t>⋯</a:t>
            </a:r>
          </a:p>
          <a:p>
            <a:endParaRPr lang="en-US" sz="1846" b="1" dirty="0"/>
          </a:p>
          <a:p>
            <a:r>
              <a:rPr lang="en-US" sz="1846" b="1" dirty="0"/>
              <a:t>⋯</a:t>
            </a:r>
          </a:p>
          <a:p>
            <a:r>
              <a:rPr lang="en-US" sz="1846" b="1" dirty="0"/>
              <a:t>⋯</a:t>
            </a:r>
          </a:p>
          <a:p>
            <a:endParaRPr lang="en-US" sz="1846" b="1" dirty="0"/>
          </a:p>
          <a:p>
            <a:r>
              <a:rPr lang="en-US" sz="1846" b="1" dirty="0"/>
              <a:t>⋯</a:t>
            </a:r>
          </a:p>
        </p:txBody>
      </p:sp>
      <p:pic>
        <p:nvPicPr>
          <p:cNvPr id="131" name="Picture 13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3202" y="2608557"/>
            <a:ext cx="2959173" cy="989723"/>
          </a:xfrm>
          <a:prstGeom prst="rect">
            <a:avLst/>
          </a:prstGeom>
        </p:spPr>
      </p:pic>
      <p:pic>
        <p:nvPicPr>
          <p:cNvPr id="132" name="Picture 13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020" y="3696774"/>
            <a:ext cx="2435554" cy="1326851"/>
          </a:xfrm>
          <a:prstGeom prst="rect">
            <a:avLst/>
          </a:prstGeom>
        </p:spPr>
      </p:pic>
      <p:cxnSp>
        <p:nvCxnSpPr>
          <p:cNvPr id="143" name="Straight Arrow Connector 142"/>
          <p:cNvCxnSpPr/>
          <p:nvPr/>
        </p:nvCxnSpPr>
        <p:spPr>
          <a:xfrm flipH="1" flipV="1">
            <a:off x="6331111" y="1222015"/>
            <a:ext cx="3720" cy="217364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 flipH="1" flipV="1">
            <a:off x="7307374" y="1220508"/>
            <a:ext cx="3720" cy="217364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V="1">
            <a:off x="4879033" y="1446925"/>
            <a:ext cx="2444290" cy="12066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>
            <a:stCxn id="159" idx="7"/>
          </p:cNvCxnSpPr>
          <p:nvPr/>
        </p:nvCxnSpPr>
        <p:spPr>
          <a:xfrm>
            <a:off x="6735414" y="1801492"/>
            <a:ext cx="1498752" cy="8531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>
            <a:stCxn id="159" idx="3"/>
          </p:cNvCxnSpPr>
          <p:nvPr/>
        </p:nvCxnSpPr>
        <p:spPr>
          <a:xfrm>
            <a:off x="6262749" y="2108892"/>
            <a:ext cx="397424" cy="534069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/>
          <p:cNvSpPr/>
          <p:nvPr/>
        </p:nvSpPr>
        <p:spPr>
          <a:xfrm>
            <a:off x="6164857" y="1737828"/>
            <a:ext cx="668449" cy="434728"/>
          </a:xfrm>
          <a:prstGeom prst="ellipse">
            <a:avLst/>
          </a:prstGeom>
          <a:solidFill>
            <a:schemeClr val="bg2">
              <a:alpha val="37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6697493" y="2789258"/>
            <a:ext cx="745680" cy="579407"/>
          </a:xfrm>
          <a:prstGeom prst="ellipse">
            <a:avLst/>
          </a:prstGeom>
          <a:solidFill>
            <a:schemeClr val="accent5">
              <a:lumMod val="20000"/>
              <a:lumOff val="80000"/>
              <a:alpha val="2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Connector 166"/>
          <p:cNvCxnSpPr>
            <a:stCxn id="166" idx="6"/>
          </p:cNvCxnSpPr>
          <p:nvPr/>
        </p:nvCxnSpPr>
        <p:spPr>
          <a:xfrm flipH="1">
            <a:off x="7235373" y="3078962"/>
            <a:ext cx="207800" cy="744038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166" idx="2"/>
          </p:cNvCxnSpPr>
          <p:nvPr/>
        </p:nvCxnSpPr>
        <p:spPr>
          <a:xfrm flipH="1">
            <a:off x="4903182" y="3078962"/>
            <a:ext cx="1794311" cy="705689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194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5200947" y="1842316"/>
            <a:ext cx="595458" cy="223296"/>
          </a:xfrm>
          <a:prstGeom prst="roundRect">
            <a:avLst/>
          </a:prstGeom>
          <a:solidFill>
            <a:srgbClr val="00BA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RSGAN-1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192316" y="1842316"/>
            <a:ext cx="595458" cy="223296"/>
          </a:xfrm>
          <a:prstGeom prst="roundRect">
            <a:avLst/>
          </a:prstGeom>
          <a:solidFill>
            <a:srgbClr val="00BA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RSGAN-1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174942" y="1840688"/>
            <a:ext cx="595458" cy="223296"/>
          </a:xfrm>
          <a:prstGeom prst="roundRect">
            <a:avLst/>
          </a:prstGeom>
          <a:solidFill>
            <a:srgbClr val="00BA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/>
              <a:t>RSGAN-1</a:t>
            </a:r>
          </a:p>
        </p:txBody>
      </p:sp>
      <p:sp>
        <p:nvSpPr>
          <p:cNvPr id="6" name="Rectangle 5"/>
          <p:cNvSpPr/>
          <p:nvPr/>
        </p:nvSpPr>
        <p:spPr>
          <a:xfrm>
            <a:off x="5275148" y="1544583"/>
            <a:ext cx="458225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64 × 64</a:t>
            </a:r>
          </a:p>
        </p:txBody>
      </p:sp>
      <p:sp>
        <p:nvSpPr>
          <p:cNvPr id="7" name="Rectangle 6"/>
          <p:cNvSpPr/>
          <p:nvPr/>
        </p:nvSpPr>
        <p:spPr>
          <a:xfrm>
            <a:off x="6262305" y="1544583"/>
            <a:ext cx="458225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64 × 64</a:t>
            </a:r>
          </a:p>
        </p:txBody>
      </p:sp>
      <p:sp>
        <p:nvSpPr>
          <p:cNvPr id="8" name="Rectangle 7"/>
          <p:cNvSpPr/>
          <p:nvPr/>
        </p:nvSpPr>
        <p:spPr>
          <a:xfrm>
            <a:off x="7243558" y="1544583"/>
            <a:ext cx="458225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64 × 64</a:t>
            </a:r>
          </a:p>
        </p:txBody>
      </p:sp>
      <p:cxnSp>
        <p:nvCxnSpPr>
          <p:cNvPr id="10" name="Straight Arrow Connector 9"/>
          <p:cNvCxnSpPr>
            <a:stCxn id="3" idx="0"/>
            <a:endCxn id="6" idx="2"/>
          </p:cNvCxnSpPr>
          <p:nvPr/>
        </p:nvCxnSpPr>
        <p:spPr>
          <a:xfrm flipV="1">
            <a:off x="5498677" y="1730666"/>
            <a:ext cx="5584" cy="111651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0"/>
            <a:endCxn id="7" idx="2"/>
          </p:cNvCxnSpPr>
          <p:nvPr/>
        </p:nvCxnSpPr>
        <p:spPr>
          <a:xfrm flipV="1">
            <a:off x="6490045" y="1730665"/>
            <a:ext cx="1373" cy="111650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0"/>
            <a:endCxn id="8" idx="2"/>
          </p:cNvCxnSpPr>
          <p:nvPr/>
        </p:nvCxnSpPr>
        <p:spPr>
          <a:xfrm flipV="1">
            <a:off x="7472671" y="1730664"/>
            <a:ext cx="0" cy="110023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5200947" y="1018331"/>
            <a:ext cx="595458" cy="223296"/>
          </a:xfrm>
          <a:prstGeom prst="roundRect">
            <a:avLst/>
          </a:prstGeom>
          <a:solidFill>
            <a:srgbClr val="FFA4E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193689" y="1019959"/>
            <a:ext cx="595458" cy="223296"/>
          </a:xfrm>
          <a:prstGeom prst="roundRect">
            <a:avLst/>
          </a:prstGeom>
          <a:solidFill>
            <a:srgbClr val="FFA4E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RSGAN-2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174942" y="1018331"/>
            <a:ext cx="595458" cy="223296"/>
          </a:xfrm>
          <a:prstGeom prst="roundRect">
            <a:avLst/>
          </a:prstGeom>
          <a:solidFill>
            <a:srgbClr val="FFA4E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RSGAN-2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169357" y="671634"/>
            <a:ext cx="606627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256 × 256</a:t>
            </a:r>
          </a:p>
        </p:txBody>
      </p:sp>
      <p:cxnSp>
        <p:nvCxnSpPr>
          <p:cNvPr id="25" name="Straight Arrow Connector 24"/>
          <p:cNvCxnSpPr>
            <a:stCxn id="19" idx="0"/>
            <a:endCxn id="41" idx="2"/>
          </p:cNvCxnSpPr>
          <p:nvPr/>
        </p:nvCxnSpPr>
        <p:spPr>
          <a:xfrm flipV="1">
            <a:off x="5498676" y="859809"/>
            <a:ext cx="5585" cy="158522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1" idx="0"/>
            <a:endCxn id="24" idx="2"/>
          </p:cNvCxnSpPr>
          <p:nvPr/>
        </p:nvCxnSpPr>
        <p:spPr>
          <a:xfrm flipV="1">
            <a:off x="7472671" y="857715"/>
            <a:ext cx="0" cy="160616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0" idx="0"/>
            <a:endCxn id="42" idx="2"/>
          </p:cNvCxnSpPr>
          <p:nvPr/>
        </p:nvCxnSpPr>
        <p:spPr>
          <a:xfrm flipV="1">
            <a:off x="6491418" y="857715"/>
            <a:ext cx="0" cy="162244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850" y="131304"/>
            <a:ext cx="924821" cy="527538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5200947" y="673728"/>
            <a:ext cx="606627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256 × 256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188104" y="671634"/>
            <a:ext cx="606627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256 × 256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592" y="127117"/>
            <a:ext cx="924821" cy="527538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334" y="131304"/>
            <a:ext cx="924821" cy="527538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stCxn id="19" idx="3"/>
            <a:endCxn id="20" idx="1"/>
          </p:cNvCxnSpPr>
          <p:nvPr/>
        </p:nvCxnSpPr>
        <p:spPr>
          <a:xfrm>
            <a:off x="5796405" y="1129979"/>
            <a:ext cx="397284" cy="1628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20" idx="3"/>
            <a:endCxn id="21" idx="1"/>
          </p:cNvCxnSpPr>
          <p:nvPr/>
        </p:nvCxnSpPr>
        <p:spPr>
          <a:xfrm flipV="1">
            <a:off x="6789147" y="1129979"/>
            <a:ext cx="385795" cy="1628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3" idx="3"/>
            <a:endCxn id="4" idx="1"/>
          </p:cNvCxnSpPr>
          <p:nvPr/>
        </p:nvCxnSpPr>
        <p:spPr>
          <a:xfrm flipV="1">
            <a:off x="5796407" y="1953964"/>
            <a:ext cx="395910" cy="1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4" idx="3"/>
            <a:endCxn id="5" idx="1"/>
          </p:cNvCxnSpPr>
          <p:nvPr/>
        </p:nvCxnSpPr>
        <p:spPr>
          <a:xfrm flipV="1">
            <a:off x="6787775" y="1952335"/>
            <a:ext cx="387168" cy="1628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6" idx="0"/>
            <a:endCxn id="19" idx="2"/>
          </p:cNvCxnSpPr>
          <p:nvPr/>
        </p:nvCxnSpPr>
        <p:spPr>
          <a:xfrm flipH="1" flipV="1">
            <a:off x="5498676" y="1241627"/>
            <a:ext cx="5585" cy="302956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7" idx="0"/>
            <a:endCxn id="20" idx="2"/>
          </p:cNvCxnSpPr>
          <p:nvPr/>
        </p:nvCxnSpPr>
        <p:spPr>
          <a:xfrm flipV="1">
            <a:off x="6491418" y="1243255"/>
            <a:ext cx="0" cy="301328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" idx="0"/>
            <a:endCxn id="21" idx="2"/>
          </p:cNvCxnSpPr>
          <p:nvPr/>
        </p:nvCxnSpPr>
        <p:spPr>
          <a:xfrm flipV="1">
            <a:off x="7472671" y="1241627"/>
            <a:ext cx="0" cy="302956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5354914" y="2412831"/>
            <a:ext cx="280846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Z</a:t>
            </a:r>
            <a:r>
              <a:rPr lang="en-US" sz="923" baseline="-25000" dirty="0"/>
              <a:t>1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6346028" y="2420256"/>
            <a:ext cx="280846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Z</a:t>
            </a:r>
            <a:r>
              <a:rPr lang="en-US" sz="923" baseline="-25000" dirty="0"/>
              <a:t>2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7323323" y="2420256"/>
            <a:ext cx="280846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Z</a:t>
            </a:r>
            <a:r>
              <a:rPr lang="en-US" sz="923" baseline="-25000" dirty="0"/>
              <a:t>3</a:t>
            </a:r>
          </a:p>
        </p:txBody>
      </p:sp>
      <p:cxnSp>
        <p:nvCxnSpPr>
          <p:cNvPr id="98" name="Straight Arrow Connector 97"/>
          <p:cNvCxnSpPr>
            <a:stCxn id="93" idx="0"/>
            <a:endCxn id="3" idx="2"/>
          </p:cNvCxnSpPr>
          <p:nvPr/>
        </p:nvCxnSpPr>
        <p:spPr>
          <a:xfrm flipV="1">
            <a:off x="5495337" y="2065612"/>
            <a:ext cx="3339" cy="347219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94" idx="0"/>
            <a:endCxn id="4" idx="2"/>
          </p:cNvCxnSpPr>
          <p:nvPr/>
        </p:nvCxnSpPr>
        <p:spPr>
          <a:xfrm flipV="1">
            <a:off x="6486451" y="2065612"/>
            <a:ext cx="3594" cy="354644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stCxn id="97" idx="0"/>
            <a:endCxn id="5" idx="2"/>
          </p:cNvCxnSpPr>
          <p:nvPr/>
        </p:nvCxnSpPr>
        <p:spPr>
          <a:xfrm flipV="1">
            <a:off x="7463746" y="2063984"/>
            <a:ext cx="8925" cy="356272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H="1" flipV="1">
            <a:off x="5336742" y="1232574"/>
            <a:ext cx="3720" cy="217364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Elbow Connector 114"/>
          <p:cNvCxnSpPr/>
          <p:nvPr/>
        </p:nvCxnSpPr>
        <p:spPr>
          <a:xfrm flipV="1">
            <a:off x="4879033" y="2055398"/>
            <a:ext cx="2428341" cy="274449"/>
          </a:xfrm>
          <a:prstGeom prst="bentConnector3">
            <a:avLst>
              <a:gd name="adj1" fmla="val 99959"/>
            </a:avLst>
          </a:prstGeom>
          <a:ln w="25400">
            <a:solidFill>
              <a:srgbClr val="FFC000"/>
            </a:solidFill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/>
          <p:nvPr/>
        </p:nvCxnSpPr>
        <p:spPr>
          <a:xfrm flipV="1">
            <a:off x="6330412" y="2061887"/>
            <a:ext cx="0" cy="267958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 flipV="1">
            <a:off x="5345795" y="2056557"/>
            <a:ext cx="0" cy="267958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Elbow Connector 121"/>
          <p:cNvCxnSpPr/>
          <p:nvPr/>
        </p:nvCxnSpPr>
        <p:spPr>
          <a:xfrm rot="16200000" flipH="1">
            <a:off x="4330095" y="1777186"/>
            <a:ext cx="874577" cy="230739"/>
          </a:xfrm>
          <a:prstGeom prst="bentConnector3">
            <a:avLst>
              <a:gd name="adj1" fmla="val -213"/>
            </a:avLst>
          </a:prstGeom>
          <a:ln w="25400">
            <a:solidFill>
              <a:srgbClr val="FFC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3885592" y="1856978"/>
            <a:ext cx="537327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Stage 1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3885592" y="964013"/>
            <a:ext cx="537327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Stage 2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2958104" y="1355618"/>
            <a:ext cx="1705916" cy="36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23" dirty="0"/>
              <a:t>The men are playing ice-hockey</a:t>
            </a:r>
          </a:p>
          <a:p>
            <a:pPr algn="ctr"/>
            <a:r>
              <a:rPr lang="en-US" sz="820" dirty="0"/>
              <a:t>(pre-condition)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085937" y="212600"/>
            <a:ext cx="303288" cy="2506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46" b="1" dirty="0"/>
              <a:t>⋯</a:t>
            </a:r>
          </a:p>
          <a:p>
            <a:r>
              <a:rPr lang="en-US" sz="1846" b="1" dirty="0"/>
              <a:t>⋯</a:t>
            </a:r>
          </a:p>
          <a:p>
            <a:r>
              <a:rPr lang="en-US" sz="1846" b="1" dirty="0"/>
              <a:t>⋯</a:t>
            </a:r>
          </a:p>
          <a:p>
            <a:endParaRPr lang="en-US" sz="1846" b="1" dirty="0"/>
          </a:p>
          <a:p>
            <a:r>
              <a:rPr lang="en-US" sz="1846" b="1" dirty="0"/>
              <a:t>⋯</a:t>
            </a:r>
          </a:p>
          <a:p>
            <a:r>
              <a:rPr lang="en-US" sz="1846" b="1" dirty="0"/>
              <a:t>⋯</a:t>
            </a:r>
          </a:p>
          <a:p>
            <a:endParaRPr lang="en-US" sz="1846" b="1" dirty="0"/>
          </a:p>
          <a:p>
            <a:r>
              <a:rPr lang="en-US" sz="1846" b="1" dirty="0"/>
              <a:t>⋯</a:t>
            </a:r>
          </a:p>
        </p:txBody>
      </p:sp>
      <p:cxnSp>
        <p:nvCxnSpPr>
          <p:cNvPr id="143" name="Straight Arrow Connector 142"/>
          <p:cNvCxnSpPr/>
          <p:nvPr/>
        </p:nvCxnSpPr>
        <p:spPr>
          <a:xfrm flipH="1" flipV="1">
            <a:off x="6331111" y="1222015"/>
            <a:ext cx="3720" cy="217364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 flipH="1" flipV="1">
            <a:off x="7307374" y="1220508"/>
            <a:ext cx="3720" cy="217364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V="1">
            <a:off x="4879033" y="1446925"/>
            <a:ext cx="2444290" cy="12066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054" y="2621071"/>
            <a:ext cx="3508442" cy="1075701"/>
          </a:xfrm>
          <a:prstGeom prst="rect">
            <a:avLst/>
          </a:prstGeom>
        </p:spPr>
      </p:pic>
      <p:sp>
        <p:nvSpPr>
          <p:cNvPr id="166" name="Oval 165"/>
          <p:cNvSpPr/>
          <p:nvPr/>
        </p:nvSpPr>
        <p:spPr>
          <a:xfrm>
            <a:off x="6679387" y="2825470"/>
            <a:ext cx="745680" cy="579407"/>
          </a:xfrm>
          <a:prstGeom prst="ellipse">
            <a:avLst/>
          </a:prstGeom>
          <a:solidFill>
            <a:schemeClr val="accent5">
              <a:lumMod val="20000"/>
              <a:lumOff val="80000"/>
              <a:alpha val="2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7" name="Straight Connector 166"/>
          <p:cNvCxnSpPr>
            <a:stCxn id="166" idx="6"/>
          </p:cNvCxnSpPr>
          <p:nvPr/>
        </p:nvCxnSpPr>
        <p:spPr>
          <a:xfrm flipH="1">
            <a:off x="7217267" y="3115174"/>
            <a:ext cx="207800" cy="744038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166" idx="2"/>
          </p:cNvCxnSpPr>
          <p:nvPr/>
        </p:nvCxnSpPr>
        <p:spPr>
          <a:xfrm flipH="1">
            <a:off x="4885076" y="3115174"/>
            <a:ext cx="1794311" cy="705689"/>
          </a:xfrm>
          <a:prstGeom prst="line">
            <a:avLst/>
          </a:prstGeom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>
            <a:stCxn id="159" idx="7"/>
          </p:cNvCxnSpPr>
          <p:nvPr/>
        </p:nvCxnSpPr>
        <p:spPr>
          <a:xfrm>
            <a:off x="6735414" y="1801492"/>
            <a:ext cx="1498752" cy="853124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/>
          <p:cNvCxnSpPr>
            <a:stCxn id="159" idx="3"/>
          </p:cNvCxnSpPr>
          <p:nvPr/>
        </p:nvCxnSpPr>
        <p:spPr>
          <a:xfrm>
            <a:off x="6262749" y="2108892"/>
            <a:ext cx="397424" cy="534069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Oval 158"/>
          <p:cNvSpPr/>
          <p:nvPr/>
        </p:nvSpPr>
        <p:spPr>
          <a:xfrm>
            <a:off x="6164857" y="1737828"/>
            <a:ext cx="668449" cy="434728"/>
          </a:xfrm>
          <a:prstGeom prst="ellipse">
            <a:avLst/>
          </a:prstGeom>
          <a:solidFill>
            <a:schemeClr val="bg2">
              <a:alpha val="37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0532" y="3784651"/>
            <a:ext cx="2942138" cy="1551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139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5200947" y="1842316"/>
            <a:ext cx="595458" cy="223296"/>
          </a:xfrm>
          <a:prstGeom prst="roundRect">
            <a:avLst/>
          </a:prstGeom>
          <a:solidFill>
            <a:srgbClr val="00BA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RSGAN-1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192316" y="1842316"/>
            <a:ext cx="595458" cy="223296"/>
          </a:xfrm>
          <a:prstGeom prst="roundRect">
            <a:avLst/>
          </a:prstGeom>
          <a:solidFill>
            <a:srgbClr val="00BA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RSGAN-1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174942" y="1840688"/>
            <a:ext cx="595458" cy="223296"/>
          </a:xfrm>
          <a:prstGeom prst="roundRect">
            <a:avLst/>
          </a:prstGeom>
          <a:solidFill>
            <a:srgbClr val="00BAFF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/>
              <a:t>RSGAN-1</a:t>
            </a:r>
          </a:p>
        </p:txBody>
      </p:sp>
      <p:sp>
        <p:nvSpPr>
          <p:cNvPr id="6" name="Rectangle 5"/>
          <p:cNvSpPr/>
          <p:nvPr/>
        </p:nvSpPr>
        <p:spPr>
          <a:xfrm>
            <a:off x="5275148" y="1544583"/>
            <a:ext cx="458225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64 × 64</a:t>
            </a:r>
          </a:p>
        </p:txBody>
      </p:sp>
      <p:sp>
        <p:nvSpPr>
          <p:cNvPr id="7" name="Rectangle 6"/>
          <p:cNvSpPr/>
          <p:nvPr/>
        </p:nvSpPr>
        <p:spPr>
          <a:xfrm>
            <a:off x="6262305" y="1544583"/>
            <a:ext cx="458225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64 × 64</a:t>
            </a:r>
          </a:p>
        </p:txBody>
      </p:sp>
      <p:sp>
        <p:nvSpPr>
          <p:cNvPr id="8" name="Rectangle 7"/>
          <p:cNvSpPr/>
          <p:nvPr/>
        </p:nvSpPr>
        <p:spPr>
          <a:xfrm>
            <a:off x="7243558" y="1544583"/>
            <a:ext cx="458225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64 × 64</a:t>
            </a:r>
          </a:p>
        </p:txBody>
      </p:sp>
      <p:cxnSp>
        <p:nvCxnSpPr>
          <p:cNvPr id="10" name="Straight Arrow Connector 9"/>
          <p:cNvCxnSpPr>
            <a:stCxn id="3" idx="0"/>
            <a:endCxn id="6" idx="2"/>
          </p:cNvCxnSpPr>
          <p:nvPr/>
        </p:nvCxnSpPr>
        <p:spPr>
          <a:xfrm flipV="1">
            <a:off x="5498677" y="1730666"/>
            <a:ext cx="5584" cy="111651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4" idx="0"/>
            <a:endCxn id="7" idx="2"/>
          </p:cNvCxnSpPr>
          <p:nvPr/>
        </p:nvCxnSpPr>
        <p:spPr>
          <a:xfrm flipV="1">
            <a:off x="6490045" y="1730665"/>
            <a:ext cx="1373" cy="111650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5" idx="0"/>
            <a:endCxn id="8" idx="2"/>
          </p:cNvCxnSpPr>
          <p:nvPr/>
        </p:nvCxnSpPr>
        <p:spPr>
          <a:xfrm flipV="1">
            <a:off x="7472671" y="1730664"/>
            <a:ext cx="0" cy="110023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5200947" y="1018331"/>
            <a:ext cx="595458" cy="223296"/>
          </a:xfrm>
          <a:prstGeom prst="roundRect">
            <a:avLst/>
          </a:prstGeom>
          <a:solidFill>
            <a:srgbClr val="FFA4E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RSGAN-2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193689" y="1019959"/>
            <a:ext cx="595458" cy="223296"/>
          </a:xfrm>
          <a:prstGeom prst="roundRect">
            <a:avLst/>
          </a:prstGeom>
          <a:solidFill>
            <a:srgbClr val="FFA4E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RSGAN-2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174942" y="1018331"/>
            <a:ext cx="595458" cy="223296"/>
          </a:xfrm>
          <a:prstGeom prst="roundRect">
            <a:avLst/>
          </a:prstGeom>
          <a:solidFill>
            <a:srgbClr val="FFA4E5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RSGAN-2</a:t>
            </a:r>
          </a:p>
        </p:txBody>
      </p:sp>
      <p:sp>
        <p:nvSpPr>
          <p:cNvPr id="24" name="Rectangle 23"/>
          <p:cNvSpPr/>
          <p:nvPr/>
        </p:nvSpPr>
        <p:spPr>
          <a:xfrm>
            <a:off x="7169357" y="671634"/>
            <a:ext cx="606627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256 × 256</a:t>
            </a:r>
          </a:p>
        </p:txBody>
      </p:sp>
      <p:cxnSp>
        <p:nvCxnSpPr>
          <p:cNvPr id="25" name="Straight Arrow Connector 24"/>
          <p:cNvCxnSpPr>
            <a:stCxn id="19" idx="0"/>
            <a:endCxn id="41" idx="2"/>
          </p:cNvCxnSpPr>
          <p:nvPr/>
        </p:nvCxnSpPr>
        <p:spPr>
          <a:xfrm flipV="1">
            <a:off x="5498676" y="859809"/>
            <a:ext cx="5585" cy="158522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1" idx="0"/>
            <a:endCxn id="24" idx="2"/>
          </p:cNvCxnSpPr>
          <p:nvPr/>
        </p:nvCxnSpPr>
        <p:spPr>
          <a:xfrm flipV="1">
            <a:off x="7472671" y="857715"/>
            <a:ext cx="0" cy="160616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0" idx="0"/>
            <a:endCxn id="42" idx="2"/>
          </p:cNvCxnSpPr>
          <p:nvPr/>
        </p:nvCxnSpPr>
        <p:spPr>
          <a:xfrm flipV="1">
            <a:off x="6491418" y="857715"/>
            <a:ext cx="0" cy="162244"/>
          </a:xfrm>
          <a:prstGeom prst="straightConnector1">
            <a:avLst/>
          </a:prstGeom>
          <a:ln w="22225">
            <a:solidFill>
              <a:schemeClr val="tx1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850" y="131304"/>
            <a:ext cx="924821" cy="527538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5200947" y="673728"/>
            <a:ext cx="606627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256 × 256</a:t>
            </a:r>
          </a:p>
        </p:txBody>
      </p:sp>
      <p:sp>
        <p:nvSpPr>
          <p:cNvPr id="42" name="Rectangle 41"/>
          <p:cNvSpPr/>
          <p:nvPr/>
        </p:nvSpPr>
        <p:spPr>
          <a:xfrm>
            <a:off x="6188104" y="671634"/>
            <a:ext cx="606627" cy="18608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46892" tIns="23446" rIns="46892" bIns="234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923" dirty="0"/>
              <a:t>256 × 256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592" y="127117"/>
            <a:ext cx="924821" cy="527538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334" y="131304"/>
            <a:ext cx="924821" cy="527538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stCxn id="19" idx="3"/>
            <a:endCxn id="20" idx="1"/>
          </p:cNvCxnSpPr>
          <p:nvPr/>
        </p:nvCxnSpPr>
        <p:spPr>
          <a:xfrm>
            <a:off x="5796405" y="1129979"/>
            <a:ext cx="397284" cy="1628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stCxn id="20" idx="3"/>
            <a:endCxn id="21" idx="1"/>
          </p:cNvCxnSpPr>
          <p:nvPr/>
        </p:nvCxnSpPr>
        <p:spPr>
          <a:xfrm flipV="1">
            <a:off x="6789147" y="1129979"/>
            <a:ext cx="385795" cy="1628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>
            <a:stCxn id="3" idx="3"/>
            <a:endCxn id="4" idx="1"/>
          </p:cNvCxnSpPr>
          <p:nvPr/>
        </p:nvCxnSpPr>
        <p:spPr>
          <a:xfrm flipV="1">
            <a:off x="5796407" y="1953964"/>
            <a:ext cx="395910" cy="1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4" idx="3"/>
            <a:endCxn id="5" idx="1"/>
          </p:cNvCxnSpPr>
          <p:nvPr/>
        </p:nvCxnSpPr>
        <p:spPr>
          <a:xfrm flipV="1">
            <a:off x="6787775" y="1952335"/>
            <a:ext cx="387168" cy="1628"/>
          </a:xfrm>
          <a:prstGeom prst="straightConnector1">
            <a:avLst/>
          </a:prstGeom>
          <a:ln w="22225">
            <a:solidFill>
              <a:srgbClr val="00B05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6" idx="0"/>
            <a:endCxn id="19" idx="2"/>
          </p:cNvCxnSpPr>
          <p:nvPr/>
        </p:nvCxnSpPr>
        <p:spPr>
          <a:xfrm flipH="1" flipV="1">
            <a:off x="5498676" y="1241627"/>
            <a:ext cx="5585" cy="302956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>
            <a:stCxn id="7" idx="0"/>
            <a:endCxn id="20" idx="2"/>
          </p:cNvCxnSpPr>
          <p:nvPr/>
        </p:nvCxnSpPr>
        <p:spPr>
          <a:xfrm flipV="1">
            <a:off x="6491418" y="1243255"/>
            <a:ext cx="0" cy="301328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>
            <a:stCxn id="8" idx="0"/>
            <a:endCxn id="21" idx="2"/>
          </p:cNvCxnSpPr>
          <p:nvPr/>
        </p:nvCxnSpPr>
        <p:spPr>
          <a:xfrm flipV="1">
            <a:off x="7472671" y="1241627"/>
            <a:ext cx="0" cy="302956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5354914" y="2412831"/>
            <a:ext cx="280846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Z</a:t>
            </a:r>
            <a:r>
              <a:rPr lang="en-US" sz="923" baseline="-25000" dirty="0"/>
              <a:t>1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6346028" y="2420256"/>
            <a:ext cx="280846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Z</a:t>
            </a:r>
            <a:r>
              <a:rPr lang="en-US" sz="923" baseline="-25000" dirty="0"/>
              <a:t>2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7323323" y="2420256"/>
            <a:ext cx="280846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Z</a:t>
            </a:r>
            <a:r>
              <a:rPr lang="en-US" sz="923" baseline="-25000" dirty="0"/>
              <a:t>3</a:t>
            </a:r>
          </a:p>
        </p:txBody>
      </p:sp>
      <p:cxnSp>
        <p:nvCxnSpPr>
          <p:cNvPr id="98" name="Straight Arrow Connector 97"/>
          <p:cNvCxnSpPr>
            <a:stCxn id="93" idx="0"/>
            <a:endCxn id="3" idx="2"/>
          </p:cNvCxnSpPr>
          <p:nvPr/>
        </p:nvCxnSpPr>
        <p:spPr>
          <a:xfrm flipV="1">
            <a:off x="5495337" y="2065612"/>
            <a:ext cx="3339" cy="347219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>
            <a:stCxn id="94" idx="0"/>
            <a:endCxn id="4" idx="2"/>
          </p:cNvCxnSpPr>
          <p:nvPr/>
        </p:nvCxnSpPr>
        <p:spPr>
          <a:xfrm flipV="1">
            <a:off x="6486451" y="2065612"/>
            <a:ext cx="3594" cy="354644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>
            <a:stCxn id="97" idx="0"/>
            <a:endCxn id="5" idx="2"/>
          </p:cNvCxnSpPr>
          <p:nvPr/>
        </p:nvCxnSpPr>
        <p:spPr>
          <a:xfrm flipV="1">
            <a:off x="7463746" y="2063984"/>
            <a:ext cx="8925" cy="356272"/>
          </a:xfrm>
          <a:prstGeom prst="straightConnector1">
            <a:avLst/>
          </a:prstGeom>
          <a:ln w="22225">
            <a:solidFill>
              <a:srgbClr val="7030A0"/>
            </a:solidFill>
            <a:headEnd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H="1" flipV="1">
            <a:off x="5336742" y="1232574"/>
            <a:ext cx="3720" cy="217364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Elbow Connector 114"/>
          <p:cNvCxnSpPr/>
          <p:nvPr/>
        </p:nvCxnSpPr>
        <p:spPr>
          <a:xfrm flipV="1">
            <a:off x="4879033" y="2055398"/>
            <a:ext cx="2428341" cy="274449"/>
          </a:xfrm>
          <a:prstGeom prst="bentConnector3">
            <a:avLst>
              <a:gd name="adj1" fmla="val 99959"/>
            </a:avLst>
          </a:prstGeom>
          <a:ln w="25400">
            <a:solidFill>
              <a:srgbClr val="FFC000"/>
            </a:solidFill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/>
          <p:nvPr/>
        </p:nvCxnSpPr>
        <p:spPr>
          <a:xfrm flipV="1">
            <a:off x="6330412" y="2061887"/>
            <a:ext cx="0" cy="267958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 flipV="1">
            <a:off x="5345795" y="2056557"/>
            <a:ext cx="0" cy="267958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Elbow Connector 121"/>
          <p:cNvCxnSpPr/>
          <p:nvPr/>
        </p:nvCxnSpPr>
        <p:spPr>
          <a:xfrm rot="16200000" flipH="1">
            <a:off x="4330095" y="1777186"/>
            <a:ext cx="874577" cy="230739"/>
          </a:xfrm>
          <a:prstGeom prst="bentConnector3">
            <a:avLst>
              <a:gd name="adj1" fmla="val -213"/>
            </a:avLst>
          </a:prstGeom>
          <a:ln w="25400">
            <a:solidFill>
              <a:srgbClr val="FFC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/>
          <p:cNvSpPr txBox="1"/>
          <p:nvPr/>
        </p:nvSpPr>
        <p:spPr>
          <a:xfrm>
            <a:off x="3885592" y="1856978"/>
            <a:ext cx="537327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Stage 1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3885592" y="964013"/>
            <a:ext cx="537327" cy="2343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23" dirty="0"/>
              <a:t>Stage 2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2958104" y="1355618"/>
            <a:ext cx="1705916" cy="36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923" dirty="0"/>
              <a:t>The men are playing ice-hockey</a:t>
            </a:r>
          </a:p>
          <a:p>
            <a:pPr algn="ctr"/>
            <a:r>
              <a:rPr lang="en-US" sz="820" dirty="0"/>
              <a:t>(pre-condition)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8085937" y="212600"/>
            <a:ext cx="303288" cy="2506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46" b="1" dirty="0"/>
              <a:t>⋯</a:t>
            </a:r>
          </a:p>
          <a:p>
            <a:r>
              <a:rPr lang="en-US" sz="1846" b="1" dirty="0"/>
              <a:t>⋯</a:t>
            </a:r>
          </a:p>
          <a:p>
            <a:r>
              <a:rPr lang="en-US" sz="1846" b="1" dirty="0"/>
              <a:t>⋯</a:t>
            </a:r>
          </a:p>
          <a:p>
            <a:endParaRPr lang="en-US" sz="1846" b="1" dirty="0"/>
          </a:p>
          <a:p>
            <a:r>
              <a:rPr lang="en-US" sz="1846" b="1" dirty="0"/>
              <a:t>⋯</a:t>
            </a:r>
          </a:p>
          <a:p>
            <a:r>
              <a:rPr lang="en-US" sz="1846" b="1" dirty="0"/>
              <a:t>⋯</a:t>
            </a:r>
          </a:p>
          <a:p>
            <a:endParaRPr lang="en-US" sz="1846" b="1" dirty="0"/>
          </a:p>
          <a:p>
            <a:r>
              <a:rPr lang="en-US" sz="1846" b="1" dirty="0"/>
              <a:t>⋯</a:t>
            </a:r>
          </a:p>
        </p:txBody>
      </p:sp>
      <p:cxnSp>
        <p:nvCxnSpPr>
          <p:cNvPr id="143" name="Straight Arrow Connector 142"/>
          <p:cNvCxnSpPr/>
          <p:nvPr/>
        </p:nvCxnSpPr>
        <p:spPr>
          <a:xfrm flipH="1" flipV="1">
            <a:off x="6331111" y="1222015"/>
            <a:ext cx="3720" cy="217364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 flipH="1" flipV="1">
            <a:off x="7307374" y="1220508"/>
            <a:ext cx="3720" cy="217364"/>
          </a:xfrm>
          <a:prstGeom prst="straightConnector1">
            <a:avLst/>
          </a:prstGeom>
          <a:ln w="25400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/>
          <p:cNvCxnSpPr/>
          <p:nvPr/>
        </p:nvCxnSpPr>
        <p:spPr>
          <a:xfrm flipV="1">
            <a:off x="4879033" y="1446925"/>
            <a:ext cx="2444290" cy="12066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595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3520</TotalTime>
  <Words>141</Words>
  <Application>Microsoft Macintosh PowerPoint</Application>
  <PresentationFormat>Widescreen</PresentationFormat>
  <Paragraphs>85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Nayem, Khandokar Md.</dc:creator>
  <cp:lastModifiedBy>Nayem, Khandokar Md.</cp:lastModifiedBy>
  <cp:revision>13</cp:revision>
  <dcterms:created xsi:type="dcterms:W3CDTF">2017-04-17T22:56:11Z</dcterms:created>
  <dcterms:modified xsi:type="dcterms:W3CDTF">2017-05-01T07:46:48Z</dcterms:modified>
</cp:coreProperties>
</file>

<file path=docProps/thumbnail.jpeg>
</file>